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EB Garamond Medium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B88D0B-6DED-497A-986B-818B1C026706}">
  <a:tblStyle styleId="{33B88D0B-6DED-497A-986B-818B1C0267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Medium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Medium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EBGaramondMedium-bold.fntdata"/><Relationship Id="rId18" Type="http://schemas.openxmlformats.org/officeDocument/2006/relationships/font" Target="fonts/EBGaramon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6" name="Google Shape;1906;p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2" name="Google Shape;1912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6" name="Google Shape;1836;p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4" name="Google Shape;1844;p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3" name="Google Shape;1883;g2139e008f0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2" name="Google Shape;1892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5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103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03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104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105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10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10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109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109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110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111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112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13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113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14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114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11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116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116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116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116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1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36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8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8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3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40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0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5408" l="16975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4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4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4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4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4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4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4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4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4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4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46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46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46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46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46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46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46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4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47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47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47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47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47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47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47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49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49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49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50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0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0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37;p6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8" name="Google Shape;3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" name="Google Shape;39;p6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40" name="Google Shape;40;p6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" name="Google Shape;41;p6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" name="Google Shape;42;p6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6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" name="Google Shape;46;p6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" name="Google Shape;48;p6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9" name="Google Shape;49;p6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1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1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1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51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53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53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53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3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3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3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53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53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53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53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53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53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5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5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5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5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5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5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5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5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5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55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5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5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57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57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57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57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5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5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5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5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59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59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59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59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59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59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59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6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6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6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6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6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61" name="Google Shape;61;p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2" name="Google Shape;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64" name="Google Shape;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61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1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61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61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61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61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6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6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6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63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63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63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63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63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63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63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6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6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6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6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65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65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65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65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65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65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65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6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6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6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6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6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6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6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6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6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6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6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6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6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6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68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68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68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68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68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68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68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6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6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6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6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6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6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6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7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7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7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7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7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7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7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9" name="Google Shape;6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0" name="Google Shape;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71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71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71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71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71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71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71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71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71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72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72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72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72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72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72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72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73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73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73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73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73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73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73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7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7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7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7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7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7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7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75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75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75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75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75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75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75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75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5294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76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76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76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76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76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76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76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76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76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7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73" name="Google Shape;147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79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80" name="Google Shape;148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8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87" name="Google Shape;1487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8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94" name="Google Shape;149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8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594" name="Google Shape;1594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88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89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90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9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91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9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92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92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3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9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93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4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9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94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95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96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97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99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/>
          <p:nvPr>
            <p:ph idx="1" type="body"/>
          </p:nvPr>
        </p:nvSpPr>
        <p:spPr>
          <a:xfrm>
            <a:off x="261250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sp>
        <p:nvSpPr>
          <p:cNvPr id="1833" name="Google Shape;1833;p119"/>
          <p:cNvSpPr/>
          <p:nvPr/>
        </p:nvSpPr>
        <p:spPr>
          <a:xfrm>
            <a:off x="261251" y="2350092"/>
            <a:ext cx="36893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Video Conferencing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28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909" name="Google Shape;1909;p128"/>
          <p:cNvSpPr txBox="1"/>
          <p:nvPr>
            <p:ph idx="2" type="body"/>
          </p:nvPr>
        </p:nvSpPr>
        <p:spPr>
          <a:xfrm>
            <a:off x="3740305" y="2114660"/>
            <a:ext cx="327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/>
              <a:t>https://github.com/Vishwakarunakaran/video-conferencing_NM.git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2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VIDEO CONFERENCING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9" name="Google Shape;1839;p120"/>
          <p:cNvSpPr txBox="1"/>
          <p:nvPr>
            <p:ph idx="1" type="body"/>
          </p:nvPr>
        </p:nvSpPr>
        <p:spPr>
          <a:xfrm>
            <a:off x="85988" y="1387937"/>
            <a:ext cx="3480174" cy="424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0" name="Google Shape;184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8048" y="939567"/>
            <a:ext cx="4913226" cy="44460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1" name="Google Shape;1841;p120"/>
          <p:cNvGraphicFramePr/>
          <p:nvPr/>
        </p:nvGraphicFramePr>
        <p:xfrm>
          <a:off x="144710" y="1954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{33B88D0B-6DED-497A-986B-818B1C026706}</a:tableStyleId>
              </a:tblPr>
              <a:tblGrid>
                <a:gridCol w="1514775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2113a52163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Viswesh S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A52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2113a52161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Vinith Gopal R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A52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2113a52159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Vignesh U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A52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2113a52162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Vishwa K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5"/>
                          </a:solidFill>
                        </a:rPr>
                        <a:t>A52</a:t>
                      </a:r>
                      <a:endParaRPr sz="1400" u="none" cap="none" strike="noStrike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2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“Video conferencing”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12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12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12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12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12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12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8731306" y="4369699"/>
            <a:ext cx="1213806" cy="1420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US"/>
              <a:t>SRS for “video conferencing"</a:t>
            </a:r>
            <a:endParaRPr/>
          </a:p>
        </p:txBody>
      </p:sp>
      <p:sp>
        <p:nvSpPr>
          <p:cNvPr id="1858" name="Google Shape;1858;p122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Functional Requirements </a:t>
            </a:r>
            <a:endParaRPr/>
          </a:p>
        </p:txBody>
      </p:sp>
      <p:sp>
        <p:nvSpPr>
          <p:cNvPr id="1859" name="Google Shape;1859;p122"/>
          <p:cNvSpPr txBox="1"/>
          <p:nvPr>
            <p:ph idx="2" type="body"/>
          </p:nvPr>
        </p:nvSpPr>
        <p:spPr>
          <a:xfrm>
            <a:off x="135731" y="1309359"/>
            <a:ext cx="5930531" cy="348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User authentication and access control.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Audio and Video communication.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Screen sharing capability.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Chat and message along with live video.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Recording and playback of the meeting.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Multiple participants.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Platform support.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US"/>
              <a:t>SRS for “video conferencing"</a:t>
            </a:r>
            <a:endParaRPr/>
          </a:p>
        </p:txBody>
      </p:sp>
      <p:sp>
        <p:nvSpPr>
          <p:cNvPr id="1865" name="Google Shape;1865;p123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Non Functional Requirements </a:t>
            </a:r>
            <a:endParaRPr/>
          </a:p>
        </p:txBody>
      </p:sp>
      <p:sp>
        <p:nvSpPr>
          <p:cNvPr id="1866" name="Google Shape;1866;p123"/>
          <p:cNvSpPr txBox="1"/>
          <p:nvPr>
            <p:ph idx="2" type="body"/>
          </p:nvPr>
        </p:nvSpPr>
        <p:spPr>
          <a:xfrm>
            <a:off x="135731" y="1309359"/>
            <a:ext cx="5930531" cy="348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2000"/>
              <a:t>Fast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20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2000"/>
              <a:t>Secure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20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2000"/>
              <a:t>Portable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20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2000"/>
              <a:t>Compatible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20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2000"/>
              <a:t>Easy interface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200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2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US"/>
              <a:t>SRS for “Video conferencing”</a:t>
            </a:r>
            <a:endParaRPr/>
          </a:p>
        </p:txBody>
      </p:sp>
      <p:sp>
        <p:nvSpPr>
          <p:cNvPr id="1872" name="Google Shape;1872;p124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Software Requirements</a:t>
            </a:r>
            <a:endParaRPr/>
          </a:p>
        </p:txBody>
      </p:sp>
      <p:sp>
        <p:nvSpPr>
          <p:cNvPr id="1873" name="Google Shape;1873;p124"/>
          <p:cNvSpPr txBox="1"/>
          <p:nvPr>
            <p:ph idx="2" type="body"/>
          </p:nvPr>
        </p:nvSpPr>
        <p:spPr>
          <a:xfrm>
            <a:off x="135731" y="1194361"/>
            <a:ext cx="5930531" cy="348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Desktop End-Point Software 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Desktop endpoint applications or browser-based interfaces are software in a PC that facilitate access to instant video conferencing.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Broadband Internet Access 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In order to enjoy instant video conferencing streaming a user needs a high-speed internet service.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Codec Unit 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 </a:t>
            </a:r>
            <a:r>
              <a:rPr lang="en-US"/>
              <a:t>Another important hardware required for video conferencing is the CODEC (coder-decoder). Its major work is to take audio and video.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4594"/>
              <a:buNone/>
            </a:pPr>
            <a:r>
              <a:t/>
            </a:r>
            <a:endParaRPr sz="16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Mobile Apps :</a:t>
            </a:r>
            <a:endParaRPr sz="16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Mobile applications can enable meeting attendees to participate in video conferences via their smartphones, tablets or iPads regardless of wherever they're located.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US"/>
              <a:t>SRS for “Video conferencing"</a:t>
            </a:r>
            <a:endParaRPr/>
          </a:p>
        </p:txBody>
      </p:sp>
      <p:sp>
        <p:nvSpPr>
          <p:cNvPr id="1879" name="Google Shape;1879;p125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Hardware Requirements</a:t>
            </a:r>
            <a:endParaRPr/>
          </a:p>
        </p:txBody>
      </p:sp>
      <p:sp>
        <p:nvSpPr>
          <p:cNvPr id="1880" name="Google Shape;1880;p125"/>
          <p:cNvSpPr txBox="1"/>
          <p:nvPr>
            <p:ph idx="2" type="body"/>
          </p:nvPr>
        </p:nvSpPr>
        <p:spPr>
          <a:xfrm>
            <a:off x="135731" y="1194361"/>
            <a:ext cx="5930531" cy="348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Camera :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 One of the most basic hardware requirements for video conferencing system is the camera.   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Video Display 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 </a:t>
            </a:r>
            <a:r>
              <a:rPr lang="en-US"/>
              <a:t>It is mainly used to provide monitor display for live video conference sessions.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Noto Sans Symbols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Microphone and Speakers : 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900"/>
              <a:buNone/>
            </a:pPr>
            <a:r>
              <a:rPr lang="en-US" sz="1500"/>
              <a:t>Microphone and audio subsystems are also an important part of hardware needed for video conferencing</a:t>
            </a:r>
            <a:r>
              <a:rPr lang="en-US" sz="1800"/>
              <a:t>.  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t/>
            </a:r>
            <a:endParaRPr sz="1800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en-US" sz="1800"/>
              <a:t>Network Connectivity: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900"/>
              <a:buNone/>
            </a:pPr>
            <a:r>
              <a:rPr lang="en-US" sz="1500"/>
              <a:t>The application requires a stable and high-speed internet connection to ensure smooth audio and video communication.</a:t>
            </a:r>
            <a:r>
              <a:rPr lang="en-US" sz="1800"/>
              <a:t>                                                      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6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86" name="Google Shape;1886;p126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-153750" y="-485521"/>
            <a:ext cx="9024897" cy="4802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26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8" name="Google Shape;1888;p126"/>
          <p:cNvSpPr txBox="1"/>
          <p:nvPr/>
        </p:nvSpPr>
        <p:spPr>
          <a:xfrm>
            <a:off x="546804" y="3400849"/>
            <a:ext cx="612759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functional, software and hardware requirement have been covered. The video conferencing tool is an essential application for remote communication and collaboration.</a:t>
            </a:r>
            <a:endParaRPr/>
          </a:p>
        </p:txBody>
      </p:sp>
      <p:sp>
        <p:nvSpPr>
          <p:cNvPr id="1889" name="Google Shape;1889;p126"/>
          <p:cNvSpPr txBox="1"/>
          <p:nvPr/>
        </p:nvSpPr>
        <p:spPr>
          <a:xfrm>
            <a:off x="546804" y="726988"/>
            <a:ext cx="642999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registration and authentication.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or join a conference.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 and video communication setup.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Screensharing / filesharing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Leave the meeting.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27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5" name="Google Shape;1895;p127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6" name="Google Shape;1896;p127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7" name="Google Shape;1897;p127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8" name="Google Shape;1898;p127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9" name="Google Shape;1899;p127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0" name="Google Shape;1900;p127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1" name="Google Shape;1901;p127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2" name="Google Shape;1902;p127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3" name="Google Shape;1903;p12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